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25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2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29.png" ContentType="image/png"/>
  <Override PartName="/ppt/media/image94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63.png" ContentType="image/png"/>
  <Override PartName="/ppt/media/image98.png" ContentType="image/png"/>
  <Override PartName="/ppt/media/image61.png" ContentType="image/png"/>
  <Override PartName="/ppt/media/image74.png" ContentType="image/png"/>
  <Override PartName="/ppt/media/image62.png" ContentType="image/png"/>
  <Override PartName="/ppt/media/image97.png" ContentType="image/png"/>
  <Override PartName="/ppt/media/image60.png" ContentType="image/png"/>
  <Override PartName="/ppt/media/image59.png" ContentType="image/png"/>
  <Override PartName="/ppt/media/image22.png" ContentType="image/png"/>
  <Override PartName="/ppt/media/image96.png" ContentType="image/png"/>
  <Override PartName="/ppt/media/image23.png" ContentType="image/png"/>
  <Override PartName="/ppt/media/image95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78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1.png" ContentType="image/png"/>
  <Override PartName="/ppt/media/image13.png" ContentType="image/png"/>
  <Override PartName="/ppt/media/image31.png" ContentType="image/png"/>
  <Override PartName="/ppt/media/hdphoto1.wdp" ContentType="image/vnd.ms-photo"/>
  <Override PartName="/ppt/media/image11.png" ContentType="image/png"/>
  <Override PartName="/ppt/media/image48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91.png" ContentType="image/png"/>
  <Override PartName="/ppt/media/image26.png" ContentType="image/png"/>
  <Override PartName="/ppt/media/image38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8.png" ContentType="image/png"/>
  <Override PartName="/ppt/media/image85.png" ContentType="image/png"/>
  <Override PartName="/ppt/media/image92.png" ContentType="image/png"/>
  <Override PartName="/ppt/media/image27.png" ContentType="image/png"/>
  <Override PartName="/ppt/media/image4.png" ContentType="image/png"/>
  <Override PartName="/ppt/media/image16.png" ContentType="image/png"/>
  <Override PartName="/ppt/media/image81.png" ContentType="image/png"/>
  <Override PartName="/ppt/slideLayouts/_rels/slideLayout21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95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4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93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97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9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300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9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96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92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89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291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290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30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slide" Target="slides/slide22.xml"/><Relationship Id="rId49" Type="http://schemas.openxmlformats.org/officeDocument/2006/relationships/slide" Target="slides/slide23.xml"/><Relationship Id="rId50" Type="http://schemas.openxmlformats.org/officeDocument/2006/relationships/slide" Target="slides/slide24.xml"/><Relationship Id="rId51" Type="http://schemas.openxmlformats.org/officeDocument/2006/relationships/slide" Target="slides/slide25.xml"/><Relationship Id="rId5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1D8A4C-9DEF-49D7-8283-89DFE7F3D62E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6FE4EAA-3740-42A2-9ABC-9041F9B5E4EB}" type="slidenum">
              <a:t>&lt;#&gt;</a:t>
            </a:fld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05B6CF6-3A21-41E1-9EEA-3B4605F174E6}" type="slidenum">
              <a:t>&lt;#&gt;</a:t>
            </a:fld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B94161-295A-4EE1-B082-C58488EFF276}" type="slidenum">
              <a:t>&lt;#&gt;</a:t>
            </a:fld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F70EB2-9675-4FD0-8C83-A6E377F14C1F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8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26BD66-EA0F-42F5-BA88-E62C6E88C7ED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B1EB61-3F6F-42AE-9639-D1A3BFE5DEDE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6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7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7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7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216496-1507-4E4A-950D-B0A47EFAE2F1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281D48-E561-429C-B966-F20B4A37153D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9386A9-C4F2-4099-A46D-C8670BF3812E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37B39C-C9D2-46E9-BE5D-7D2A20366EDC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0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1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A103D2A-F677-4F59-84DB-3848C969C9BA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B0C6FDF-88F5-4514-9121-F58C428C2F0C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72D8AEF-B74B-4534-BF89-BD0F59623ECF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7A24DBC-E1B5-475C-9796-CF116003AE40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1E345B2-1424-4E88-A380-B365F5EB7792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303B561-E692-47DD-AED8-9FE37D75834F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11E6D8B-B4D4-495F-8E74-32FB4ED8D80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8BEA4D0-929E-40BE-B79A-01308384BE43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6A1C71-BBD3-4F55-8141-4D69217056F9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2236D6F-C02F-4D31-B8C9-9D8323285868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DC1E7A5-7317-4E03-9B1F-1549C7C82993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ECE0679-759B-4060-B421-412C23529B2D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631924C-75F1-47AA-928A-0BE4BD65BD00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CDDE8FE-AB27-4E9A-A02A-A5B6D961CC31}" type="slidenum">
              <a:t>&lt;#&gt;</a:t>
            </a:fld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B5803AA-B621-45A5-A349-D62ED9BECF45}" type="slidenum">
              <a:t>&lt;#&gt;</a:t>
            </a:fld>
          </a:p>
        </p:txBody>
      </p:sp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0A0B2A9-B6C7-4E60-B979-2C8823F82A7B}" type="slidenum">
              <a:t>&lt;#&gt;</a:t>
            </a:fld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80DAE0B-A3BC-4709-9F44-FC116322202F}" type="slidenum">
              <a:t>&lt;#&gt;</a:t>
            </a:fld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83E52E2-9B4A-4553-8A5D-44810BCAE09F}" type="slidenum">
              <a:t>&lt;#&gt;</a:t>
            </a:fld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D471E5C-0C0C-422A-97B8-F3027CB54ECF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BC4113-E8B2-440D-9CE1-993AC2D2BF1A}" type="slidenum">
              <a:t>&lt;#&gt;</a:t>
            </a:fld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4DA616A-1C67-4764-9051-269F9C94A3EE}" type="slidenum">
              <a:t>&lt;#&gt;</a:t>
            </a:fld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9D5FCF1D-AE25-497D-9618-36F70C5A0786}" type="slidenum">
              <a:t>&lt;#&gt;</a:t>
            </a:fld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A99AC87-7DB3-4FFD-9863-5F99A778E05D}" type="slidenum">
              <a:t>&lt;#&gt;</a:t>
            </a:fld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9C3C3A0-F1DD-440B-BE95-E19495274573}" type="slidenum">
              <a:t>&lt;#&gt;</a:t>
            </a:fld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3C0F070-9E94-449F-A0C9-8A77B1E55E76}" type="slidenum">
              <a:t>&lt;#&gt;</a:t>
            </a:fld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91C5C05-EE32-4ADD-9D5D-F0985AA5C626}" type="slidenum">
              <a:t>&lt;#&gt;</a:t>
            </a:fld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7A2CA48-4264-4111-A6FA-F09D09E7F2A0}" type="slidenum">
              <a:t>&lt;#&gt;</a:t>
            </a:fld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EF84A71-A2AB-4C43-A6D1-0582F18AE84E}" type="slidenum">
              <a:t>&lt;#&gt;</a:t>
            </a:fld>
          </a:p>
        </p:txBody>
      </p:sp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68C00AA2-99F5-418B-B919-9535C0372482}" type="slidenum">
              <a:t>&lt;#&gt;</a:t>
            </a:fld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2864F7A-285F-405B-83C3-CCD64C8AA449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377DC4-4438-4A44-A456-8CBBB56DBAA5}" type="slidenum">
              <a:t>&lt;#&gt;</a:t>
            </a:fld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019D0B9-4C4B-4B77-8517-53F490DFA0AB}" type="slidenum">
              <a:t>&lt;#&gt;</a:t>
            </a:fld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1279BAE3-D969-491D-9D5D-362CE40C34C9}" type="slidenum">
              <a:t>&lt;#&gt;</a:t>
            </a:fld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81B27C93-3016-407F-9F0F-6702A5828845}" type="slidenum">
              <a:t>&lt;#&gt;</a:t>
            </a:fld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9EC74D15-FCE5-4299-8C30-B9F5E5AB9B19}" type="slidenum">
              <a:t>&lt;#&gt;</a:t>
            </a:fld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D578183-3E38-42BC-A5FB-C48C665B6364}" type="slidenum">
              <a:t>&lt;#&gt;</a:t>
            </a:fld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C5D6A089-D59D-4CD2-888F-9E3842AE0BC6}" type="slidenum">
              <a:t>&lt;#&gt;</a:t>
            </a:fld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55026BEE-83F2-4241-9B00-59FDD995B695}" type="slidenum">
              <a:t>&lt;#&gt;</a:t>
            </a:fld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2B7BE36E-1002-4EAD-97EB-C897E838D555}" type="slidenum">
              <a:t>&lt;#&gt;</a:t>
            </a:fld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A99AEB92-FA8C-4433-A59C-51B0F2D4C924}" type="slidenum">
              <a:t>&lt;#&gt;</a:t>
            </a:fld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AEE9B29-FCB2-40A9-9B31-2889C804DD6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0DA8F7-2A66-437D-A10A-0477B2E4F875}" type="slidenum">
              <a:t>&lt;#&gt;</a:t>
            </a:fld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1CA7A12C-AD91-4E7F-BE8D-7A7E89876CD8}" type="slidenum">
              <a:t>&lt;#&gt;</a:t>
            </a:fld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EEF6072-978B-4487-8821-37AF36798481}" type="slidenum">
              <a:t>&lt;#&gt;</a:t>
            </a:fld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1C3CE61-9642-424F-9B82-75C5B454556F}" type="slidenum">
              <a:t>&lt;#&gt;</a:t>
            </a:fld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CA5E2E68-D891-4414-9B14-704542799BBF}" type="slidenum">
              <a:t>&lt;#&gt;</a:t>
            </a:fld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AD36E40-1780-46A3-AFD7-37132044D117}" type="slidenum">
              <a:t>&lt;#&gt;</a:t>
            </a:fld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8E759E3-2829-45CE-87AF-27CB6065C4A2}" type="slidenum">
              <a:t>&lt;#&gt;</a:t>
            </a:fld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7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06033B2-F8EC-4DBA-BC7F-AF4B24A205AD}" type="slidenum">
              <a:t>&lt;#&gt;</a:t>
            </a:fld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049BA99E-B048-471F-B4A7-F6472D299171}" type="slidenum">
              <a:t>&lt;#&gt;</a:t>
            </a:fld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AE1CE0E-D480-42FD-AAB8-806D14330C09}" type="slidenum">
              <a:t>&lt;#&gt;</a:t>
            </a:fld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082E82B-376E-48A6-A467-A9A42DBA2B4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D860CB-4EEE-45C8-8AD4-24B61E1EAACA}" type="slidenum">
              <a:t>&lt;#&gt;</a:t>
            </a:fld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D5CF716-D836-4B93-B836-976071D1A152}" type="slidenum">
              <a:t>&lt;#&gt;</a:t>
            </a:fld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AB08D677-1CB5-479C-B2A0-C5208B3F00B2}" type="slidenum">
              <a:t>&lt;#&gt;</a:t>
            </a:fld>
          </a:p>
        </p:txBody>
      </p:sp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728E45A-D419-4786-AC28-C2FCCBD90B09}" type="slidenum">
              <a:t>&lt;#&gt;</a:t>
            </a:fld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D9FA955-DFE9-4FF5-BACD-3552DBEFA1B8}" type="slidenum">
              <a:t>&lt;#&gt;</a:t>
            </a:fld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59CFB2C-A765-4A6B-8ED8-B654F2400CE1}" type="slidenum">
              <a:t>&lt;#&gt;</a:t>
            </a:fld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8B94A5C-36F1-4611-A743-E03202618B08}" type="slidenum">
              <a:t>&lt;#&gt;</a:t>
            </a:fld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6EE95D9D-8C2C-473F-8DCE-605A0BA46916}" type="slidenum">
              <a:t>&lt;#&gt;</a:t>
            </a:fld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CF1FE415-1C97-40F5-8AF0-504B350CB9A8}" type="slidenum">
              <a:t>&lt;#&gt;</a:t>
            </a:fld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CF79EAB-B16F-4C23-81B5-9B1EBB10066C}" type="slidenum">
              <a:t>&lt;#&gt;</a:t>
            </a:fld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B8804CFE-253E-45DD-937F-D6B7303DB9D8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C52C5C4-8D67-4C89-8CE6-59E39FE346A7}" type="slidenum">
              <a:t>&lt;#&gt;</a:t>
            </a:fld>
          </a:p>
        </p:txBody>
      </p:sp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DCDA3F0-4289-4996-94DA-5C1BC294B158}" type="slidenum">
              <a:t>&lt;#&gt;</a:t>
            </a:fld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3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3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62195B65-A32F-430C-92D7-CB8021EE99BD}" type="slidenum">
              <a:t>&lt;#&gt;</a:t>
            </a:fld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4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4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4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28B539F-8824-4755-99B4-23D636498200}" type="slidenum">
              <a:t>&lt;#&gt;</a:t>
            </a:fld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2F311F36-3FB8-45D7-8400-7D3D20F3F620}" type="slidenum">
              <a:t>&lt;#&gt;</a:t>
            </a:fld>
          </a:p>
        </p:txBody>
      </p:sp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F0B11D2E-AEAC-4538-9258-33815F57A101}" type="slidenum">
              <a:t>&lt;#&gt;</a:t>
            </a:fld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BA98F5B8-F6DF-4539-8B9E-0AB6505F731F}" type="slidenum">
              <a:t>&lt;#&gt;</a:t>
            </a:fld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483837F8-F373-408B-B589-C47DC57961AF}" type="slidenum">
              <a:t>&lt;#&gt;</a:t>
            </a:fld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73C79AE8-65E5-48BC-9558-13624AED66E3}" type="slidenum">
              <a:t>&lt;#&gt;</a:t>
            </a:fld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5B073CBD-DF39-4BB0-81CD-14C2891418C4}" type="slidenum">
              <a:t>&lt;#&gt;</a:t>
            </a:fld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53DCCAFE-4C28-4AFC-B4A3-CC34A677D51F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3ADD248-D504-4431-B269-A7FBAD6DC57D}" type="slidenum">
              <a:t>&lt;#&gt;</a:t>
            </a:fld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E38894D6-D10D-4DC1-98CD-315BEC42E178}" type="slidenum">
              <a:t>&lt;#&gt;</a:t>
            </a:fld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F90DFC7C-B521-49EF-B430-FB49F35C4B5A}" type="slidenum">
              <a:t>&lt;#&gt;</a:t>
            </a:fld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303253A6-CAF5-4E42-91A5-40AF60C6E3BF}" type="slidenum">
              <a:t>&lt;#&gt;</a:t>
            </a:fld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E767C075-0531-4BD2-9884-D9423C116AEA}" type="slidenum">
              <a:t>&lt;#&gt;</a:t>
            </a:fld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9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9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9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5"/>
          </p:nvPr>
        </p:nvSpPr>
        <p:spPr/>
        <p:txBody>
          <a:bodyPr/>
          <a:p>
            <a:fld id="{0539825A-E272-44DB-8EBB-DD12F66B8824}" type="slidenum">
              <a:t>&lt;#&gt;</a:t>
            </a:fld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4B1B7E1B-1DD9-4C64-8553-C9139F355D78}" type="slidenum">
              <a:t>&lt;#&gt;</a:t>
            </a:fld>
          </a:p>
        </p:txBody>
      </p:sp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B7947AB-25E4-48D2-8211-8E7C94A8857C}" type="slidenum">
              <a:t>&lt;#&gt;</a:t>
            </a:fld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D36352CB-E232-4189-92BE-F13578FA7F5C}" type="slidenum">
              <a:t>&lt;#&gt;</a:t>
            </a:fld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94519F6-8D55-4783-B3BF-0DBFC9BB6252}" type="slidenum">
              <a:t>&lt;#&gt;</a:t>
            </a:fld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80324BB9-8891-454B-9E51-F7CA74911AE6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6D6591B-C378-410E-9262-FD80D78B6349}" type="slidenum">
              <a:t>&lt;#&gt;</a:t>
            </a:fld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585D928-797C-4A1E-84E3-F8D75903EAD5}" type="slidenum">
              <a:t>&lt;#&gt;</a:t>
            </a:fld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1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1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F5BD0FF-4F30-47DE-809B-A74450B41EDA}" type="slidenum">
              <a:t>&lt;#&gt;</a:t>
            </a:fld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1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14E3A7FE-2156-48DF-8493-86160487DE6F}" type="slidenum">
              <a:t>&lt;#&gt;</a:t>
            </a:fld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191A5795-5094-454B-860D-846BA27220C5}" type="slidenum">
              <a:t>&lt;#&gt;</a:t>
            </a:fld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796D94D1-39AD-471B-B694-778575679A52}" type="slidenum">
              <a:t>&lt;#&gt;</a:t>
            </a:fld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2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82227B09-3492-43C3-A450-FA7AC03B6041}" type="slidenum">
              <a:t>&lt;#&gt;</a:t>
            </a:fld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67CE762A-B0C2-4103-9D86-1EDEFBB44E16}" type="slidenum">
              <a:t>&lt;#&gt;</a:t>
            </a:fld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C3544E04-7EE9-4BC1-B8D0-B1C82BC189B9}" type="slidenum">
              <a:t>&lt;#&gt;</a:t>
            </a:fld>
          </a:p>
        </p:txBody>
      </p:sp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B1951666-AE82-404F-9A21-0397A1FC0760}" type="slidenum">
              <a:t>&lt;#&gt;</a:t>
            </a:fld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C4A1327E-F740-49A6-AE1B-755DB7429C42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51A12FB-BC6E-4105-B271-77E7C3230917}" type="slidenum">
              <a:t>&lt;#&gt;</a:t>
            </a:fld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99A97F53-AD66-4104-8B33-7E9A171A7A3F}" type="slidenum">
              <a:t>&lt;#&gt;</a:t>
            </a:fld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1BD99859-530A-4FF4-A5AE-D5CD56436320}" type="slidenum">
              <a:t>&lt;#&gt;</a:t>
            </a:fld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329A62D6-FFA4-4A38-B539-4FF9E0596F64}" type="slidenum">
              <a:t>&lt;#&gt;</a:t>
            </a:fld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A0EEDE7B-40AD-4884-A6B2-2FFD073261FC}" type="slidenum">
              <a:t>&lt;#&gt;</a:t>
            </a:fld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5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27AC8D19-EE34-4287-BFFB-10D105073827}" type="slidenum">
              <a:t>&lt;#&gt;</a:t>
            </a:fld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1161FBEF-3C27-4616-9B9A-3759D600D274}" type="slidenum">
              <a:t>&lt;#&gt;</a:t>
            </a:fld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6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EBE9D7AC-64D1-4C4E-B186-3E283AB6643C}" type="slidenum">
              <a:t>&lt;#&gt;</a:t>
            </a:fld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FABE426B-8C76-4CBA-822E-91133ED77AB2}" type="slidenum">
              <a:t>&lt;#&gt;</a:t>
            </a:fld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905680BF-5FB0-475C-908D-A1E564368E93}" type="slidenum">
              <a:t>&lt;#&gt;</a:t>
            </a:fld>
          </a:p>
        </p:txBody>
      </p:sp>
    </p:spTree>
  </p:cSld>
</p:sldLayout>
</file>

<file path=ppt/slideLayouts/slideLayout2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007802D-2E90-4934-8766-2C9C43CDFE56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622688D-0ACF-4569-95F9-945238A77D36}" type="slidenum">
              <a:t>&lt;#&gt;</a:t>
            </a:fld>
          </a:p>
        </p:txBody>
      </p:sp>
    </p:spTree>
  </p:cSld>
</p:sldLayout>
</file>

<file path=ppt/slideLayouts/slideLayout2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86EDF28-7551-4694-BAFE-A7B43C694495}" type="slidenum">
              <a:t>&lt;#&gt;</a:t>
            </a:fld>
          </a:p>
        </p:txBody>
      </p:sp>
    </p:spTree>
  </p:cSld>
</p:sldLayout>
</file>

<file path=ppt/slideLayouts/slideLayout2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E0B498E-9075-4CD3-8D53-D8AB9CB1B01A}" type="slidenum">
              <a:t>&lt;#&gt;</a:t>
            </a:fld>
          </a:p>
        </p:txBody>
      </p:sp>
    </p:spTree>
  </p:cSld>
</p:sldLayout>
</file>

<file path=ppt/slideLayouts/slideLayout2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D76F2AE-BFBD-4C73-A2A5-7DC4310E340E}" type="slidenum">
              <a:t>&lt;#&gt;</a:t>
            </a:fld>
          </a:p>
        </p:txBody>
      </p:sp>
    </p:spTree>
  </p:cSld>
</p:sldLayout>
</file>

<file path=ppt/slideLayouts/slideLayout2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76854C9-617F-4C97-9A1E-9553D923C234}" type="slidenum">
              <a:t>&lt;#&gt;</a:t>
            </a:fld>
          </a:p>
        </p:txBody>
      </p:sp>
    </p:spTree>
  </p:cSld>
</p:sldLayout>
</file>

<file path=ppt/slideLayouts/slideLayout2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BDBDAC40-8CB6-4E40-B3F1-C46C1BAF2236}" type="slidenum">
              <a:t>&lt;#&gt;</a:t>
            </a:fld>
          </a:p>
        </p:txBody>
      </p:sp>
    </p:spTree>
  </p:cSld>
</p:sldLayout>
</file>

<file path=ppt/slideLayouts/slideLayout2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1E7E5B3-78E7-4F99-8D8A-8885FAEE68A4}" type="slidenum">
              <a:t>&lt;#&gt;</a:t>
            </a:fld>
          </a:p>
        </p:txBody>
      </p:sp>
    </p:spTree>
  </p:cSld>
</p:sldLayout>
</file>

<file path=ppt/slideLayouts/slideLayout2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0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C617D7F-03C2-4EEE-93E1-8BAC7516FA59}" type="slidenum">
              <a:t>&lt;#&gt;</a:t>
            </a:fld>
          </a:p>
        </p:txBody>
      </p:sp>
    </p:spTree>
  </p:cSld>
</p:sldLayout>
</file>

<file path=ppt/slideLayouts/slideLayout2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DFBF031-CC23-4113-AA85-960A3FF65F84}" type="slidenum">
              <a:t>&lt;#&gt;</a:t>
            </a:fld>
          </a:p>
        </p:txBody>
      </p:sp>
    </p:spTree>
  </p:cSld>
</p:sldLayout>
</file>

<file path=ppt/slideLayouts/slideLayout2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0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B0C3AD0-343C-4A36-8A99-513179422A60}" type="slidenum">
              <a:t>&lt;#&gt;</a:t>
            </a:fld>
          </a:p>
        </p:txBody>
      </p:sp>
    </p:spTree>
  </p:cSld>
</p:sldLayout>
</file>

<file path=ppt/slideLayouts/slideLayout2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598CF23-AFE6-4A80-855A-3E5597052970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A2DD224-0AF4-48EA-B092-BC975DBF8550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C643617-35CA-4752-BFB5-B1CB0D153B0C}" type="slidenum">
              <a:t>&lt;#&gt;</a:t>
            </a:fld>
          </a:p>
        </p:txBody>
      </p:sp>
    </p:spTree>
  </p:cSld>
</p:sldLayout>
</file>

<file path=ppt/slideLayouts/slideLayout3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2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AAB7946-7F7C-433A-BC31-E40BFE622D19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D997737-551B-421B-B293-494F2CD9CD03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930FEE3-4694-4041-83D2-CD0E68CA54F8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1EF40C5-02BC-4D96-AD21-27289FDF7625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9517F2-47FB-4B06-8696-E3DE6C2DF5E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2140BAA-7158-4FE2-8607-A89975369819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2426E71-F9B8-4F46-8D08-C1E7F87CDCFF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54C3FD0-67C9-4864-8806-799653108482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88BA7F-6A99-4A56-A0C4-2AFBAE43EA5B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B0EA1EB-037D-4E01-B5A5-6FFCCBD4151F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28F3D90-3CBE-49E9-B1F4-BC62D8471EB9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5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5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6370624-C7F1-4E26-A064-B34760A2BC50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9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ECA4A57-2EAF-4A3F-8D6D-8D0373908454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0.xml"/><Relationship Id="rId8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67.xml"/><Relationship Id="rId17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0.xml"/><Relationship Id="rId8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3.xml"/><Relationship Id="rId18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10.xml"/><Relationship Id="rId13" Type="http://schemas.openxmlformats.org/officeDocument/2006/relationships/slideLayout" Target="../slideLayouts/slideLayout211.xml"/><Relationship Id="rId14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14.xml"/><Relationship Id="rId17" Type="http://schemas.openxmlformats.org/officeDocument/2006/relationships/slideLayout" Target="../slideLayouts/slideLayout215.xml"/><Relationship Id="rId18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218.xml"/><Relationship Id="rId9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220.xml"/><Relationship Id="rId11" Type="http://schemas.openxmlformats.org/officeDocument/2006/relationships/slideLayout" Target="../slideLayouts/slideLayout221.xml"/><Relationship Id="rId12" Type="http://schemas.openxmlformats.org/officeDocument/2006/relationships/slideLayout" Target="../slideLayouts/slideLayout222.xml"/><Relationship Id="rId13" Type="http://schemas.openxmlformats.org/officeDocument/2006/relationships/slideLayout" Target="../slideLayouts/slideLayout223.xml"/><Relationship Id="rId14" Type="http://schemas.openxmlformats.org/officeDocument/2006/relationships/slideLayout" Target="../slideLayouts/slideLayout224.xml"/><Relationship Id="rId15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26.xml"/><Relationship Id="rId17" Type="http://schemas.openxmlformats.org/officeDocument/2006/relationships/slideLayout" Target="../slideLayouts/slideLayout227.xml"/><Relationship Id="rId18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234.xml"/><Relationship Id="rId13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36.xml"/><Relationship Id="rId15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slideLayout" Target="../slideLayouts/slideLayout241.xml"/><Relationship Id="rId8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3.xml"/><Relationship Id="rId10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48.xml"/><Relationship Id="rId15" Type="http://schemas.openxmlformats.org/officeDocument/2006/relationships/slideLayout" Target="../slideLayouts/slideLayout249.xml"/><Relationship Id="rId16" Type="http://schemas.openxmlformats.org/officeDocument/2006/relationships/slideLayout" Target="../slideLayouts/slideLayout250.xml"/><Relationship Id="rId17" Type="http://schemas.openxmlformats.org/officeDocument/2006/relationships/slideLayout" Target="../slideLayouts/slideLayout251.xml"/><Relationship Id="rId18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slideLayout" Target="../slideLayouts/slideLayout253.xml"/><Relationship Id="rId8" Type="http://schemas.openxmlformats.org/officeDocument/2006/relationships/slideLayout" Target="../slideLayouts/slideLayout254.xml"/><Relationship Id="rId9" Type="http://schemas.openxmlformats.org/officeDocument/2006/relationships/slideLayout" Target="../slideLayouts/slideLayout255.xml"/><Relationship Id="rId10" Type="http://schemas.openxmlformats.org/officeDocument/2006/relationships/slideLayout" Target="../slideLayouts/slideLayout256.xml"/><Relationship Id="rId11" Type="http://schemas.openxmlformats.org/officeDocument/2006/relationships/slideLayout" Target="../slideLayouts/slideLayout257.xml"/><Relationship Id="rId12" Type="http://schemas.openxmlformats.org/officeDocument/2006/relationships/slideLayout" Target="../slideLayouts/slideLayout258.xml"/><Relationship Id="rId13" Type="http://schemas.openxmlformats.org/officeDocument/2006/relationships/slideLayout" Target="../slideLayouts/slideLayout259.xml"/><Relationship Id="rId14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61.xml"/><Relationship Id="rId16" Type="http://schemas.openxmlformats.org/officeDocument/2006/relationships/slideLayout" Target="../slideLayouts/slideLayout262.xml"/><Relationship Id="rId17" Type="http://schemas.openxmlformats.org/officeDocument/2006/relationships/slideLayout" Target="../slideLayouts/slideLayout263.xml"/><Relationship Id="rId18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66.xml"/><Relationship Id="rId7" Type="http://schemas.openxmlformats.org/officeDocument/2006/relationships/slideLayout" Target="../slideLayouts/slideLayout267.xml"/><Relationship Id="rId8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3.xml"/><Relationship Id="rId14" Type="http://schemas.openxmlformats.org/officeDocument/2006/relationships/slideLayout" Target="../slideLayouts/slideLayout274.xml"/><Relationship Id="rId15" Type="http://schemas.openxmlformats.org/officeDocument/2006/relationships/slideLayout" Target="../slideLayouts/slideLayout275.xml"/><Relationship Id="rId16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4.xml"/><Relationship Id="rId12" Type="http://schemas.openxmlformats.org/officeDocument/2006/relationships/slideLayout" Target="../slideLayouts/slideLayout285.xml"/><Relationship Id="rId13" Type="http://schemas.openxmlformats.org/officeDocument/2006/relationships/slideLayout" Target="../slideLayouts/slideLayout286.xml"/><Relationship Id="rId14" Type="http://schemas.openxmlformats.org/officeDocument/2006/relationships/slideLayout" Target="../slideLayouts/slideLayout287.xml"/><Relationship Id="rId15" Type="http://schemas.openxmlformats.org/officeDocument/2006/relationships/slideLayout" Target="../slideLayouts/slideLayout288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2.xml"/><Relationship Id="rId8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4.xml"/><Relationship Id="rId10" Type="http://schemas.openxmlformats.org/officeDocument/2006/relationships/slideLayout" Target="../slideLayouts/slideLayout295.xml"/><Relationship Id="rId11" Type="http://schemas.openxmlformats.org/officeDocument/2006/relationships/slideLayout" Target="../slideLayouts/slideLayout296.xml"/><Relationship Id="rId12" Type="http://schemas.openxmlformats.org/officeDocument/2006/relationships/slideLayout" Target="../slideLayouts/slideLayout297.xml"/><Relationship Id="rId13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299.xml"/><Relationship Id="rId15" Type="http://schemas.openxmlformats.org/officeDocument/2006/relationships/slideLayout" Target="../slideLayouts/slideLayout300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pic>
        <p:nvPicPr>
          <p:cNvPr id="2" name="Picture 4" descr="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 l="0" t="11397" r="0" b="4790"/>
          <a:stretch/>
        </p:blipFill>
        <p:spPr>
          <a:xfrm>
            <a:off x="0" y="0"/>
            <a:ext cx="12284640" cy="6857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sldNum" idx="1"/>
          </p:nvPr>
        </p:nvSpPr>
        <p:spPr>
          <a:xfrm>
            <a:off x="10865160" y="63054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15F54B2-AD93-44CB-997F-1D59F17857AF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1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1886760" y="3842280"/>
            <a:ext cx="8387280" cy="727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Picture 8" descr=""/>
          <p:cNvPicPr/>
          <p:nvPr/>
        </p:nvPicPr>
        <p:blipFill>
          <a:blip r:embed="rId6"/>
          <a:stretch/>
        </p:blipFill>
        <p:spPr>
          <a:xfrm>
            <a:off x="3002040" y="724680"/>
            <a:ext cx="6187320" cy="17215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390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391" name="Rectangle 13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92" name="Picture 14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-1260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393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6499080" y="1100160"/>
            <a:ext cx="5409720" cy="493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ftr" idx="7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398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43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437" name="Rectangle 14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5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439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42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PlaceHolder 4"/>
          <p:cNvSpPr>
            <a:spLocks noGrp="1"/>
          </p:cNvSpPr>
          <p:nvPr>
            <p:ph type="ftr" idx="8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444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482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483" name="Rectangle 13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4" name="Picture 14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485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6499080" y="1100160"/>
            <a:ext cx="5409720" cy="493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 type="ftr" idx="9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490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52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529" name="Rectangle 14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30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0" name="Picture 15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531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body"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34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PlaceHolder 4"/>
          <p:cNvSpPr>
            <a:spLocks noGrp="1"/>
          </p:cNvSpPr>
          <p:nvPr>
            <p:ph type="ftr" idx="10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536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574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575" name="Rectangle 13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30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76" name="Picture 14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577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6499080" y="1100160"/>
            <a:ext cx="5409720" cy="493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ftr" idx="11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582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620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621" name="Rectangle 14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22" name="Picture 15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26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PlaceHolder 4"/>
          <p:cNvSpPr>
            <a:spLocks noGrp="1"/>
          </p:cNvSpPr>
          <p:nvPr>
            <p:ph type="ftr" idx="12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628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66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667" name="Rectangle 13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8" name="Picture 14" descr=""/>
          <p:cNvPicPr/>
          <p:nvPr/>
        </p:nvPicPr>
        <p:blipFill>
          <a:blip r:embed="rId4">
            <a:alphaModFix amt="86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669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body"/>
          </p:nvPr>
        </p:nvSpPr>
        <p:spPr>
          <a:xfrm>
            <a:off x="6499080" y="1100160"/>
            <a:ext cx="5409720" cy="493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icon to add picture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 type="ftr" idx="13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674" name="Picture 19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712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13" name="PlaceHolder 1"/>
          <p:cNvSpPr>
            <a:spLocks noGrp="1"/>
          </p:cNvSpPr>
          <p:nvPr>
            <p:ph type="ftr" idx="14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714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15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7" name="PlaceHolder 3"/>
          <p:cNvSpPr>
            <a:spLocks noGrp="1"/>
          </p:cNvSpPr>
          <p:nvPr>
            <p:ph type="sldNum" idx="15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9A4F78-3C18-4E98-B242-784C1BFB0049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718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719" name="Picture 5" descr=""/>
          <p:cNvPicPr/>
          <p:nvPr/>
        </p:nvPicPr>
        <p:blipFill>
          <a:blip r:embed="rId5">
            <a:alphaModFix amt="55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720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2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759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60" name="PlaceHolder 1"/>
          <p:cNvSpPr>
            <a:spLocks noGrp="1"/>
          </p:cNvSpPr>
          <p:nvPr>
            <p:ph type="ftr" idx="16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761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62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rgbClr val="ab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4" name="PlaceHolder 3"/>
          <p:cNvSpPr>
            <a:spLocks noGrp="1"/>
          </p:cNvSpPr>
          <p:nvPr>
            <p:ph type="sldNum" idx="17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7496991-03F0-4956-BAFB-E1AE71AFC711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765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766" name="Picture 5" descr=""/>
          <p:cNvPicPr/>
          <p:nvPr/>
        </p:nvPicPr>
        <p:blipFill>
          <a:blip r:embed="rId5">
            <a:alphaModFix amt="55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767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76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80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07" name="PlaceHolder 1"/>
          <p:cNvSpPr>
            <a:spLocks noGrp="1"/>
          </p:cNvSpPr>
          <p:nvPr>
            <p:ph type="ftr" idx="18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808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09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 type="sldNum" idx="19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D6DEE74-17BC-4A8C-A603-F77C700AEB6F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812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813" name="Picture 5" descr=""/>
          <p:cNvPicPr/>
          <p:nvPr/>
        </p:nvPicPr>
        <p:blipFill>
          <a:blip r:embed="rId5">
            <a:alphaModFix amt="55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814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1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  <p:sldLayoutId id="2147483894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47840" y="1449720"/>
            <a:ext cx="10176840" cy="393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2"/>
          </p:nvPr>
        </p:nvSpPr>
        <p:spPr>
          <a:xfrm>
            <a:off x="11334240" y="61848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4A37CFF-0707-4B2E-9039-84414489BE54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 idx="3"/>
          </p:nvPr>
        </p:nvSpPr>
        <p:spPr>
          <a:xfrm>
            <a:off x="4432680" y="6203880"/>
            <a:ext cx="3377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853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54" name="PlaceHolder 1"/>
          <p:cNvSpPr>
            <a:spLocks noGrp="1"/>
          </p:cNvSpPr>
          <p:nvPr>
            <p:ph type="ftr" idx="20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855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56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8" name="PlaceHolder 3"/>
          <p:cNvSpPr>
            <a:spLocks noGrp="1"/>
          </p:cNvSpPr>
          <p:nvPr>
            <p:ph type="sldNum" idx="21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4D7FBB7-A5CA-45F1-8CC6-26505E87C7F6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859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860" name="Picture 5" descr=""/>
          <p:cNvPicPr/>
          <p:nvPr/>
        </p:nvPicPr>
        <p:blipFill>
          <a:blip r:embed="rId5">
            <a:alphaModFix amt="45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861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6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6" r:id="rId17"/>
    <p:sldLayoutId id="2147483907" r:id="rId18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900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01" name="PlaceHolder 1"/>
          <p:cNvSpPr>
            <a:spLocks noGrp="1"/>
          </p:cNvSpPr>
          <p:nvPr>
            <p:ph type="ftr" idx="22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902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03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 type="sldNum" idx="23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37070F-8E1F-4DB8-BDDA-9942A809BD74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906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907" name="Picture 5" descr=""/>
          <p:cNvPicPr/>
          <p:nvPr/>
        </p:nvPicPr>
        <p:blipFill>
          <a:blip r:embed="rId5">
            <a:alphaModFix amt="80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908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0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947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48" name="PlaceHolder 1"/>
          <p:cNvSpPr>
            <a:spLocks noGrp="1"/>
          </p:cNvSpPr>
          <p:nvPr>
            <p:ph type="ftr" idx="24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949" name="Picture 1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50" name="Rectangle 1"/>
          <p:cNvSpPr/>
          <p:nvPr/>
        </p:nvSpPr>
        <p:spPr>
          <a:xfrm>
            <a:off x="0" y="3568680"/>
            <a:ext cx="12191760" cy="3288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1" name="PlaceHolder 2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 type="sldNum" idx="25"/>
          </p:nvPr>
        </p:nvSpPr>
        <p:spPr>
          <a:xfrm>
            <a:off x="11486520" y="633744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662A4D-1E7A-4393-A2A5-75859386123D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953" name="Footer Placeholder 3"/>
          <p:cNvSpPr/>
          <p:nvPr/>
        </p:nvSpPr>
        <p:spPr>
          <a:xfrm>
            <a:off x="4584960" y="6356520"/>
            <a:ext cx="3377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Higher Ed &amp; Research Tech Summit 2022</a:t>
            </a:r>
            <a:endParaRPr b="0" lang="en-CA" sz="1200" spc="-1" strike="noStrike">
              <a:latin typeface="Arial"/>
            </a:endParaRPr>
          </a:p>
        </p:txBody>
      </p:sp>
      <p:pic>
        <p:nvPicPr>
          <p:cNvPr id="954" name="Picture 5" descr=""/>
          <p:cNvPicPr/>
          <p:nvPr/>
        </p:nvPicPr>
        <p:blipFill>
          <a:blip r:embed="rId5">
            <a:alphaModFix amt="79000"/>
          </a:blip>
          <a:srcRect l="-104" t="52038" r="104" b="186"/>
          <a:stretch/>
        </p:blipFill>
        <p:spPr>
          <a:xfrm>
            <a:off x="0" y="3581280"/>
            <a:ext cx="12191760" cy="3276360"/>
          </a:xfrm>
          <a:prstGeom prst="rect">
            <a:avLst/>
          </a:prstGeom>
          <a:ln w="0">
            <a:noFill/>
          </a:ln>
        </p:spPr>
      </p:pic>
      <p:pic>
        <p:nvPicPr>
          <p:cNvPr id="955" name="Picture 6" descr=""/>
          <p:cNvPicPr/>
          <p:nvPr/>
        </p:nvPicPr>
        <p:blipFill>
          <a:blip r:embed="rId6"/>
          <a:stretch/>
        </p:blipFill>
        <p:spPr>
          <a:xfrm>
            <a:off x="314640" y="593496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5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994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995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6" name="PlaceHolder 2"/>
          <p:cNvSpPr>
            <a:spLocks noGrp="1"/>
          </p:cNvSpPr>
          <p:nvPr>
            <p:ph type="body"/>
          </p:nvPr>
        </p:nvSpPr>
        <p:spPr>
          <a:xfrm>
            <a:off x="921960" y="1490760"/>
            <a:ext cx="4976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97" name="PlaceHolder 3"/>
          <p:cNvSpPr>
            <a:spLocks noGrp="1"/>
          </p:cNvSpPr>
          <p:nvPr>
            <p:ph type="body"/>
          </p:nvPr>
        </p:nvSpPr>
        <p:spPr>
          <a:xfrm>
            <a:off x="6121080" y="149076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998" name="PlaceHolder 4"/>
          <p:cNvSpPr>
            <a:spLocks noGrp="1"/>
          </p:cNvSpPr>
          <p:nvPr>
            <p:ph type="sldNum" idx="26"/>
          </p:nvPr>
        </p:nvSpPr>
        <p:spPr>
          <a:xfrm>
            <a:off x="11334240" y="61848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9F9157-7AF4-4A24-816A-FF5AAD7CD314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999" name="PlaceHolder 5"/>
          <p:cNvSpPr>
            <a:spLocks noGrp="1"/>
          </p:cNvSpPr>
          <p:nvPr>
            <p:ph type="ftr" idx="27"/>
          </p:nvPr>
        </p:nvSpPr>
        <p:spPr>
          <a:xfrm>
            <a:off x="4432680" y="6203880"/>
            <a:ext cx="3377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1000" name="Picture 9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103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1039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0" name="PlaceHolder 2"/>
          <p:cNvSpPr>
            <a:spLocks noGrp="1"/>
          </p:cNvSpPr>
          <p:nvPr>
            <p:ph type="sldNum" idx="28"/>
          </p:nvPr>
        </p:nvSpPr>
        <p:spPr>
          <a:xfrm>
            <a:off x="11334240" y="61848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4DFEEB-ABA6-40EF-824B-42AD03FC5023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1041" name="PlaceHolder 3"/>
          <p:cNvSpPr>
            <a:spLocks noGrp="1"/>
          </p:cNvSpPr>
          <p:nvPr>
            <p:ph type="ftr" idx="29"/>
          </p:nvPr>
        </p:nvSpPr>
        <p:spPr>
          <a:xfrm>
            <a:off x="4432680" y="6203880"/>
            <a:ext cx="3377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104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1080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1081" name="PlaceHolder 1"/>
          <p:cNvSpPr>
            <a:spLocks noGrp="1"/>
          </p:cNvSpPr>
          <p:nvPr>
            <p:ph type="sldNum" idx="30"/>
          </p:nvPr>
        </p:nvSpPr>
        <p:spPr>
          <a:xfrm>
            <a:off x="11334240" y="61848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E72A5B-9F53-422F-B420-5DF46E94B5D8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1082" name="PlaceHolder 2"/>
          <p:cNvSpPr>
            <a:spLocks noGrp="1"/>
          </p:cNvSpPr>
          <p:nvPr>
            <p:ph type="ftr" idx="31"/>
          </p:nvPr>
        </p:nvSpPr>
        <p:spPr>
          <a:xfrm>
            <a:off x="4432680" y="6203880"/>
            <a:ext cx="3377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sp>
        <p:nvSpPr>
          <p:cNvPr id="108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47840" y="1449720"/>
            <a:ext cx="10176840" cy="393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ldNum" idx="4"/>
          </p:nvPr>
        </p:nvSpPr>
        <p:spPr>
          <a:xfrm>
            <a:off x="11334240" y="6184800"/>
            <a:ext cx="614520" cy="374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701DF7-90C4-428B-858B-7AD66E766286}" type="slidenum">
              <a:rPr b="0" lang="en-US" sz="1200" spc="-1" strike="noStrike">
                <a:solidFill>
                  <a:srgbClr val="004c65"/>
                </a:solidFill>
                <a:latin typeface="Arial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ftr" idx="5"/>
          </p:nvPr>
        </p:nvSpPr>
        <p:spPr>
          <a:xfrm>
            <a:off x="4432680" y="6203880"/>
            <a:ext cx="33775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4c65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91" name="Picture 7" descr=""/>
          <p:cNvPicPr/>
          <p:nvPr/>
        </p:nvPicPr>
        <p:blipFill>
          <a:blip r:embed="rId4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130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a1d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Picture 7" descr=""/>
          <p:cNvPicPr/>
          <p:nvPr/>
        </p:nvPicPr>
        <p:blipFill>
          <a:blip r:embed="rId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6960" cy="1224000"/>
          </a:xfrm>
          <a:prstGeom prst="rect">
            <a:avLst/>
          </a:prstGeom>
          <a:ln w="0">
            <a:noFill/>
          </a:ln>
        </p:spPr>
      </p:pic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173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760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4" name="Picture 7" descr=""/>
          <p:cNvPicPr/>
          <p:nvPr/>
        </p:nvPicPr>
        <p:blipFill>
          <a:blip r:embed="rId4">
            <a:alphaModFix amt="49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6960" cy="1224000"/>
          </a:xfrm>
          <a:prstGeom prst="rect">
            <a:avLst/>
          </a:prstGeom>
          <a:ln w="0">
            <a:noFill/>
          </a:ln>
        </p:spPr>
      </p:pic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216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4d9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Picture 7" descr=""/>
          <p:cNvPicPr/>
          <p:nvPr/>
        </p:nvPicPr>
        <p:blipFill>
          <a:blip r:embed="rId4">
            <a:alphaModFix amt="59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6960" cy="122400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258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259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c7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0" name="Picture 7" descr=""/>
          <p:cNvPicPr/>
          <p:nvPr/>
        </p:nvPicPr>
        <p:blipFill>
          <a:blip r:embed="rId4">
            <a:alphaModFix amt="7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2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6960" cy="1224000"/>
          </a:xfrm>
          <a:prstGeom prst="rect">
            <a:avLst/>
          </a:prstGeom>
          <a:ln w="0">
            <a:noFill/>
          </a:ln>
        </p:spPr>
      </p:pic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301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302" name="Rectangl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3" name="Picture 7" descr=""/>
          <p:cNvPicPr/>
          <p:nvPr/>
        </p:nvPicPr>
        <p:blipFill>
          <a:blip r:embed="rId4">
            <a:alphaModFix amt="39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5" name="Picture 10" descr=""/>
          <p:cNvPicPr/>
          <p:nvPr/>
        </p:nvPicPr>
        <p:blipFill>
          <a:blip r:embed="rId5"/>
          <a:stretch/>
        </p:blipFill>
        <p:spPr>
          <a:xfrm>
            <a:off x="3899160" y="1937160"/>
            <a:ext cx="4386960" cy="1224000"/>
          </a:xfrm>
          <a:prstGeom prst="rect">
            <a:avLst/>
          </a:prstGeom>
          <a:ln w="0">
            <a:noFill/>
          </a:ln>
        </p:spPr>
      </p:pic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icture 8" descr=""/>
          <p:cNvPicPr/>
          <p:nvPr/>
        </p:nvPicPr>
        <p:blipFill>
          <a:blip r:embed="rId2"/>
          <a:stretch/>
        </p:blipFill>
        <p:spPr>
          <a:xfrm>
            <a:off x="7673400" y="0"/>
            <a:ext cx="4518360" cy="6857640"/>
          </a:xfrm>
          <a:prstGeom prst="rect">
            <a:avLst/>
          </a:prstGeom>
          <a:ln w="0">
            <a:noFill/>
          </a:ln>
        </p:spPr>
      </p:pic>
      <p:pic>
        <p:nvPicPr>
          <p:cNvPr id="344" name="Picture 6" descr=""/>
          <p:cNvPicPr/>
          <p:nvPr/>
        </p:nvPicPr>
        <p:blipFill>
          <a:blip r:embed="rId3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  <p:sp>
        <p:nvSpPr>
          <p:cNvPr id="345" name="Rectangle 14"/>
          <p:cNvSpPr/>
          <p:nvPr/>
        </p:nvSpPr>
        <p:spPr>
          <a:xfrm>
            <a:off x="0" y="0"/>
            <a:ext cx="5861520" cy="6857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6" name="Picture 15" descr=""/>
          <p:cNvPicPr/>
          <p:nvPr/>
        </p:nvPicPr>
        <p:blipFill>
          <a:blip r:embed="rId4">
            <a:alphaModFix amt="55000"/>
          </a:blip>
          <a:srcRect l="28124" t="0" r="23794" b="0"/>
          <a:stretch/>
        </p:blipFill>
        <p:spPr>
          <a:xfrm>
            <a:off x="0" y="0"/>
            <a:ext cx="5861520" cy="6857640"/>
          </a:xfrm>
          <a:prstGeom prst="rect">
            <a:avLst/>
          </a:prstGeom>
          <a:ln w="0">
            <a:noFill/>
          </a:ln>
        </p:spPr>
      </p:pic>
      <p:sp>
        <p:nvSpPr>
          <p:cNvPr id="347" name="PlaceHolder 1"/>
          <p:cNvSpPr>
            <a:spLocks noGrp="1"/>
          </p:cNvSpPr>
          <p:nvPr>
            <p:ph type="body"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Arial"/>
                <a:ea typeface="Roboto Medium"/>
              </a:rPr>
              <a:t>Click to edit Master title style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Click to edit Master text styles</a:t>
            </a: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4c65"/>
                </a:solidFill>
                <a:latin typeface="Arial"/>
                <a:ea typeface="Roboto"/>
              </a:rPr>
              <a:t>Second level</a:t>
            </a:r>
            <a:endParaRPr b="0" lang="en-US" sz="2000" spc="-1" strike="noStrike">
              <a:solidFill>
                <a:srgbClr val="004c65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4c65"/>
                </a:solidFill>
                <a:latin typeface="Arial"/>
                <a:ea typeface="Roboto"/>
              </a:rPr>
              <a:t>Third level</a:t>
            </a:r>
            <a:endParaRPr b="0" lang="en-US" sz="1800" spc="-1" strike="noStrike">
              <a:solidFill>
                <a:srgbClr val="004c65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Fourth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4c65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4c65"/>
                </a:solidFill>
                <a:latin typeface="Arial"/>
                <a:ea typeface="Roboto"/>
              </a:rPr>
              <a:t>Fifth level</a:t>
            </a:r>
            <a:endParaRPr b="0" lang="en-US" sz="16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350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PlaceHolder 4"/>
          <p:cNvSpPr>
            <a:spLocks noGrp="1"/>
          </p:cNvSpPr>
          <p:nvPr>
            <p:ph type="ftr" idx="6"/>
          </p:nvPr>
        </p:nvSpPr>
        <p:spPr>
          <a:xfrm>
            <a:off x="2709000" y="6291000"/>
            <a:ext cx="3234240" cy="370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CA" sz="1200" spc="-1" strike="noStrike">
              <a:latin typeface="Times New Roman"/>
            </a:endParaRPr>
          </a:p>
        </p:txBody>
      </p:sp>
      <p:pic>
        <p:nvPicPr>
          <p:cNvPr id="352" name="Picture 18" descr=""/>
          <p:cNvPicPr/>
          <p:nvPr/>
        </p:nvPicPr>
        <p:blipFill>
          <a:blip r:embed="rId5"/>
          <a:stretch/>
        </p:blipFill>
        <p:spPr>
          <a:xfrm>
            <a:off x="289440" y="6023880"/>
            <a:ext cx="2228400" cy="621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4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title"/>
          </p:nvPr>
        </p:nvSpPr>
        <p:spPr>
          <a:xfrm>
            <a:off x="1886760" y="3232800"/>
            <a:ext cx="8387280" cy="1456200"/>
          </a:xfrm>
          <a:prstGeom prst="rect">
            <a:avLst/>
          </a:prstGeom>
          <a:noFill/>
          <a:ln w="0">
            <a:noFill/>
          </a:ln>
        </p:spPr>
        <p:txBody>
          <a:bodyPr lIns="90000" anchor="t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4c65"/>
                </a:solidFill>
                <a:latin typeface="Arial"/>
                <a:ea typeface="Roboto Medium"/>
              </a:rPr>
              <a:t>Eliminating technical debt in Digital Humanities projects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2" name="PlaceHolder 2"/>
          <p:cNvSpPr>
            <a:spLocks noGrp="1"/>
          </p:cNvSpPr>
          <p:nvPr>
            <p:ph type="subTitle"/>
          </p:nvPr>
        </p:nvSpPr>
        <p:spPr>
          <a:xfrm>
            <a:off x="1886760" y="4689000"/>
            <a:ext cx="8402040" cy="677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4c65"/>
                </a:solidFill>
                <a:latin typeface="Arial"/>
                <a:ea typeface="Roboto"/>
              </a:rPr>
              <a:t>Presentation Sub-title</a:t>
            </a:r>
            <a:endParaRPr b="0" lang="en-CA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36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9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41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43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4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46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48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9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51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Sample Slide Title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4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10176840" cy="393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/>
          </p:nvPr>
        </p:nvSpPr>
        <p:spPr>
          <a:xfrm>
            <a:off x="921960" y="1490760"/>
            <a:ext cx="4976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/>
          </p:nvPr>
        </p:nvSpPr>
        <p:spPr>
          <a:xfrm>
            <a:off x="6121080" y="149076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80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004c65"/>
                </a:solidFill>
                <a:latin typeface="Arial"/>
                <a:ea typeface="Roboto Medium"/>
              </a:rPr>
              <a:t>Sample Slide Title (no watermark)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6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10176840" cy="393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Roboto Medium"/>
              </a:rPr>
              <a:t>Section Slide Title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920" cy="1042920"/>
          </a:xfrm>
          <a:prstGeom prst="rect">
            <a:avLst/>
          </a:prstGeom>
          <a:noFill/>
          <a:ln w="0">
            <a:noFill/>
          </a:ln>
        </p:spPr>
        <p:txBody>
          <a:bodyPr lIns="90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728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4520" cy="1042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4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400" spc="-1" strike="noStrike">
              <a:solidFill>
                <a:srgbClr val="004c65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LibreOffice/7.3.7.2$Linux_X86_64 LibreOffice_project/30$Build-2</Application>
  <AppVersion>15.0000</AppVersion>
  <Words>17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2024-01-18T13:49:41Z</dcterms:created>
  <dc:creator>Dan Smith</dc:creator>
  <dc:description/>
  <dc:language>en-CA</dc:language>
  <cp:lastModifiedBy/>
  <dcterms:modified xsi:type="dcterms:W3CDTF">2024-03-07T13:55:43Z</dcterms:modified>
  <cp:revision>2</cp:revision>
  <dc:subject/>
  <dc:title>Presentation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25</vt:i4>
  </property>
</Properties>
</file>